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8013-8E67-457F-B64A-7A7171080BA3}" type="datetimeFigureOut">
              <a:rPr lang="zh-TW" altLang="en-US" smtClean="0"/>
              <a:t>2013/2/21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8D76-22C4-4F9F-A5F6-0C4887480A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竭力 </a:t>
            </a:r>
            <a:r>
              <a:rPr lang="en-US" altLang="zh-TW" sz="7200" dirty="0" smtClean="0">
                <a:latin typeface="微軟正黑體" pitchFamily="34" charset="-120"/>
                <a:ea typeface="微軟正黑體" pitchFamily="34" charset="-120"/>
              </a:rPr>
              <a:t>‧ </a:t>
            </a:r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追求 </a:t>
            </a:r>
            <a:r>
              <a:rPr lang="en-US" altLang="zh-TW" sz="7200" dirty="0" smtClean="0">
                <a:latin typeface="微軟正黑體" pitchFamily="34" charset="-120"/>
                <a:ea typeface="微軟正黑體" pitchFamily="34" charset="-120"/>
              </a:rPr>
              <a:t>‧ </a:t>
            </a:r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認識神</a:t>
            </a:r>
            <a:endParaRPr lang="zh-TW" altLang="en-US" sz="7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36815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嘉威 ＠ 景美高級班／主後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02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2016224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latin typeface="微軟正黑體" pitchFamily="34" charset="-120"/>
                <a:ea typeface="微軟正黑體" pitchFamily="34" charset="-120"/>
              </a:rPr>
              <a:t>不可叫人小看你年輕</a:t>
            </a:r>
            <a:r>
              <a:rPr lang="en-US" altLang="zh-TW" sz="66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學生時期，一切的生命經歷，都有意義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27584" y="260648"/>
            <a:ext cx="2736304" cy="23762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追求耶穌的形象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----------------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服事、人際關係　　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學習、信仰思考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挫折、心靈成長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580112" y="260648"/>
            <a:ext cx="2736304" cy="23762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衝突磨難、轉變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----------------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重重挑戰的大四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大學以後的負擔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進入社會的衝突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827584" y="4293096"/>
            <a:ext cx="2736304" cy="23762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自己像神多少？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-----------------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最為重要的思考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禱告中向神傾訴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清楚耶穌的期待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580112" y="4293096"/>
            <a:ext cx="2736304" cy="237626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重要的屬靈價值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----------------</a:t>
            </a: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運用自己的恩賜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不喜不義愛真理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愛與正義放內心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3923928" y="1340768"/>
            <a:ext cx="1368152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>
            <a:off x="6264188" y="3248980"/>
            <a:ext cx="1368152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0800000">
            <a:off x="3923928" y="5121188"/>
            <a:ext cx="1368152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rot="16200000">
            <a:off x="1511660" y="3248981"/>
            <a:ext cx="1368152" cy="43204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3131840" y="2492896"/>
            <a:ext cx="1512168" cy="100811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建構</a:t>
            </a:r>
            <a:endParaRPr lang="en-US" altLang="zh-TW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自己的信仰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4644008" y="2492896"/>
            <a:ext cx="1512168" cy="100811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疑惑</a:t>
            </a:r>
            <a:endParaRPr lang="en-US" altLang="zh-TW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自己的信仰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4644008" y="3501008"/>
            <a:ext cx="1512168" cy="100811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理解</a:t>
            </a:r>
            <a:endParaRPr lang="en-US" altLang="zh-TW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自己的信仰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3131840" y="3501008"/>
            <a:ext cx="1512168" cy="100811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確立</a:t>
            </a:r>
            <a:endParaRPr lang="en-US" altLang="zh-TW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自己的信仰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110</Words>
  <Application>Microsoft Office PowerPoint</Application>
  <PresentationFormat>如螢幕大小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竭力 ‧ 追求 ‧ 認識神</vt:lpstr>
      <vt:lpstr>不可叫人小看你年輕 學生時期，一切的生命經歷，都有意義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竭力 ‧ 追求 ‧ 認識神</dc:title>
  <dc:creator>jason.chien</dc:creator>
  <cp:lastModifiedBy>jason.chien</cp:lastModifiedBy>
  <cp:revision>7</cp:revision>
  <dcterms:created xsi:type="dcterms:W3CDTF">2013-02-21T11:27:01Z</dcterms:created>
  <dcterms:modified xsi:type="dcterms:W3CDTF">2013-02-21T12:43:15Z</dcterms:modified>
</cp:coreProperties>
</file>