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300" r:id="rId4"/>
    <p:sldId id="260" r:id="rId5"/>
    <p:sldId id="315" r:id="rId6"/>
    <p:sldId id="309" r:id="rId7"/>
    <p:sldId id="301" r:id="rId8"/>
    <p:sldId id="288" r:id="rId9"/>
    <p:sldId id="314" r:id="rId10"/>
    <p:sldId id="307" r:id="rId11"/>
    <p:sldId id="311" r:id="rId12"/>
    <p:sldId id="312" r:id="rId13"/>
    <p:sldId id="298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F192-39F5-45CA-ADB7-F4C912C4798A}" type="datetimeFigureOut">
              <a:rPr lang="zh-TW" altLang="en-US" smtClean="0"/>
              <a:pPr/>
              <a:t>2012/11/3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E00E-EEF3-4F0C-B763-225DA09FD3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F192-39F5-45CA-ADB7-F4C912C4798A}" type="datetimeFigureOut">
              <a:rPr lang="zh-TW" altLang="en-US" smtClean="0"/>
              <a:pPr/>
              <a:t>2012/11/3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E00E-EEF3-4F0C-B763-225DA09FD3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F192-39F5-45CA-ADB7-F4C912C4798A}" type="datetimeFigureOut">
              <a:rPr lang="zh-TW" altLang="en-US" smtClean="0"/>
              <a:pPr/>
              <a:t>2012/11/3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E00E-EEF3-4F0C-B763-225DA09FD3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F192-39F5-45CA-ADB7-F4C912C4798A}" type="datetimeFigureOut">
              <a:rPr lang="zh-TW" altLang="en-US" smtClean="0"/>
              <a:pPr/>
              <a:t>2012/11/3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E00E-EEF3-4F0C-B763-225DA09FD3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F192-39F5-45CA-ADB7-F4C912C4798A}" type="datetimeFigureOut">
              <a:rPr lang="zh-TW" altLang="en-US" smtClean="0"/>
              <a:pPr/>
              <a:t>2012/11/3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E00E-EEF3-4F0C-B763-225DA09FD3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F192-39F5-45CA-ADB7-F4C912C4798A}" type="datetimeFigureOut">
              <a:rPr lang="zh-TW" altLang="en-US" smtClean="0"/>
              <a:pPr/>
              <a:t>2012/11/3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E00E-EEF3-4F0C-B763-225DA09FD3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F192-39F5-45CA-ADB7-F4C912C4798A}" type="datetimeFigureOut">
              <a:rPr lang="zh-TW" altLang="en-US" smtClean="0"/>
              <a:pPr/>
              <a:t>2012/11/3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E00E-EEF3-4F0C-B763-225DA09FD3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F192-39F5-45CA-ADB7-F4C912C4798A}" type="datetimeFigureOut">
              <a:rPr lang="zh-TW" altLang="en-US" smtClean="0"/>
              <a:pPr/>
              <a:t>2012/11/3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E00E-EEF3-4F0C-B763-225DA09FD3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F192-39F5-45CA-ADB7-F4C912C4798A}" type="datetimeFigureOut">
              <a:rPr lang="zh-TW" altLang="en-US" smtClean="0"/>
              <a:pPr/>
              <a:t>2012/11/3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E00E-EEF3-4F0C-B763-225DA09FD3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F192-39F5-45CA-ADB7-F4C912C4798A}" type="datetimeFigureOut">
              <a:rPr lang="zh-TW" altLang="en-US" smtClean="0"/>
              <a:pPr/>
              <a:t>2012/11/3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E00E-EEF3-4F0C-B763-225DA09FD3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F192-39F5-45CA-ADB7-F4C912C4798A}" type="datetimeFigureOut">
              <a:rPr lang="zh-TW" altLang="en-US" smtClean="0"/>
              <a:pPr/>
              <a:t>2012/11/3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E00E-EEF3-4F0C-B763-225DA09FD3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>
                <a:alpha val="8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6F192-39F5-45CA-ADB7-F4C912C4798A}" type="datetimeFigureOut">
              <a:rPr lang="zh-TW" altLang="en-US" smtClean="0"/>
              <a:pPr/>
              <a:t>2012/11/3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E00E-EEF3-4F0C-B763-225DA09FD3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71736" y="4000504"/>
            <a:ext cx="3571900" cy="235745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000" b="1" dirty="0" smtClean="0">
                <a:solidFill>
                  <a:srgbClr val="FF6699"/>
                </a:solidFill>
                <a:latin typeface="微軟正黑體" pitchFamily="34" charset="-120"/>
                <a:ea typeface="微軟正黑體" pitchFamily="34" charset="-120"/>
              </a:rPr>
              <a:t>影片欣賞與討論</a:t>
            </a:r>
            <a:r>
              <a:rPr lang="zh-TW" altLang="en-US" sz="4000" kern="100" dirty="0" smtClean="0">
                <a:cs typeface="Times New Roman"/>
              </a:rPr>
              <a:t/>
            </a:r>
            <a:br>
              <a:rPr lang="zh-TW" altLang="en-US" sz="4000" kern="100" dirty="0" smtClean="0">
                <a:cs typeface="Times New Roman"/>
              </a:rPr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857488" y="5643578"/>
            <a:ext cx="3286148" cy="400056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b="1" dirty="0" smtClean="0">
                <a:latin typeface="Jokerman" pitchFamily="82" charset="0"/>
              </a:rPr>
              <a:t>2012.11.03</a:t>
            </a:r>
            <a:r>
              <a:rPr lang="zh-TW" altLang="en-US" b="1" dirty="0" smtClean="0">
                <a:latin typeface="Jokerman" pitchFamily="82" charset="0"/>
              </a:rPr>
              <a:t>　</a:t>
            </a:r>
            <a:r>
              <a:rPr lang="en-US" altLang="zh-TW" b="1" dirty="0" smtClean="0">
                <a:latin typeface="Jokerman" pitchFamily="82" charset="0"/>
              </a:rPr>
              <a:t> in JMSC.</a:t>
            </a:r>
            <a:endParaRPr lang="zh-TW" altLang="en-US" b="1" dirty="0">
              <a:latin typeface="Jokerman" pitchFamily="82" charset="0"/>
            </a:endParaRPr>
          </a:p>
        </p:txBody>
      </p:sp>
      <p:pic>
        <p:nvPicPr>
          <p:cNvPr id="5" name="圖片 4" descr="believe-colorful-cool-cute-separ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24" y="571480"/>
            <a:ext cx="5849934" cy="4012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4348" y="4214818"/>
            <a:ext cx="8286808" cy="192882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TW" sz="4300" b="1" kern="100" dirty="0" smtClean="0">
              <a:latin typeface="Jokerman" pitchFamily="82" charset="0"/>
              <a:ea typeface="微軟正黑體"/>
              <a:cs typeface="Times New Roman"/>
            </a:endParaRPr>
          </a:p>
          <a:p>
            <a:pPr>
              <a:buNone/>
            </a:pPr>
            <a:r>
              <a:rPr lang="zh-TW" altLang="en-US" b="1" dirty="0" smtClean="0">
                <a:latin typeface="Jokerman" pitchFamily="82" charset="0"/>
                <a:ea typeface="微軟正黑體" pitchFamily="34" charset="-120"/>
              </a:rPr>
              <a:t>你是一個基督徒，那麼你認為，</a:t>
            </a:r>
            <a:endParaRPr lang="en-US" altLang="zh-TW" b="1" dirty="0" smtClean="0">
              <a:latin typeface="Jokerman" pitchFamily="82" charset="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b="1" dirty="0" smtClean="0">
                <a:latin typeface="Jokerman" pitchFamily="82" charset="0"/>
                <a:ea typeface="微軟正黑體" pitchFamily="34" charset="-120"/>
              </a:rPr>
              <a:t>基督徒“在世上”要成為一個怎樣的人</a:t>
            </a:r>
            <a:r>
              <a:rPr lang="en-US" altLang="zh-TW" b="1" kern="100" dirty="0" smtClean="0">
                <a:latin typeface="Jokerman" pitchFamily="82" charset="0"/>
                <a:ea typeface="微軟正黑體"/>
                <a:cs typeface="Times New Roman"/>
              </a:rPr>
              <a:t>?</a:t>
            </a:r>
            <a:endParaRPr lang="zh-TW" altLang="en-US" dirty="0" smtClean="0"/>
          </a:p>
          <a:p>
            <a:pPr algn="ctr">
              <a:buNone/>
            </a:pPr>
            <a:endParaRPr lang="zh-TW" altLang="en-US" dirty="0"/>
          </a:p>
        </p:txBody>
      </p:sp>
      <p:pic>
        <p:nvPicPr>
          <p:cNvPr id="5" name="圖片 4" descr="dream-lyrics-paper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000108"/>
            <a:ext cx="5621351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857364"/>
            <a:ext cx="9001156" cy="4525963"/>
          </a:xfrm>
        </p:spPr>
        <p:txBody>
          <a:bodyPr/>
          <a:lstStyle/>
          <a:p>
            <a:r>
              <a:rPr lang="en-US" altLang="zh-TW" b="1" i="1" dirty="0" smtClean="0">
                <a:solidFill>
                  <a:schemeClr val="tx1">
                    <a:lumMod val="9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You've got to believe in something.</a:t>
            </a:r>
            <a:br>
              <a:rPr lang="en-US" altLang="zh-TW" b="1" i="1" dirty="0" smtClean="0">
                <a:solidFill>
                  <a:schemeClr val="tx1">
                    <a:lumMod val="9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</a:br>
            <a:r>
              <a:rPr lang="en-US" altLang="zh-TW" b="1" i="1" dirty="0" smtClean="0">
                <a:solidFill>
                  <a:schemeClr val="tx1">
                    <a:lumMod val="9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Something more than you can touch , taste or see.</a:t>
            </a:r>
            <a:br>
              <a:rPr lang="en-US" altLang="zh-TW" b="1" i="1" dirty="0" smtClean="0">
                <a:solidFill>
                  <a:schemeClr val="tx1">
                    <a:lumMod val="9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</a:br>
            <a:r>
              <a:rPr lang="en-US" altLang="zh-TW" b="1" i="1" dirty="0" smtClean="0">
                <a:solidFill>
                  <a:schemeClr val="tx1">
                    <a:lumMod val="9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'Cause life is too hard to go through it alone,</a:t>
            </a:r>
            <a:br>
              <a:rPr lang="en-US" altLang="zh-TW" b="1" i="1" dirty="0" smtClean="0">
                <a:solidFill>
                  <a:schemeClr val="tx1">
                    <a:lumMod val="9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</a:br>
            <a:r>
              <a:rPr lang="en-US" altLang="zh-TW" b="1" i="1" dirty="0" smtClean="0">
                <a:solidFill>
                  <a:schemeClr val="tx1">
                    <a:lumMod val="9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without something to hold onto and without something that's sacred.</a:t>
            </a:r>
            <a:r>
              <a:rPr lang="en-US" altLang="zh-TW" dirty="0" smtClean="0">
                <a:solidFill>
                  <a:srgbClr val="FF6699"/>
                </a:solidFill>
              </a:rPr>
              <a:t/>
            </a:r>
            <a:br>
              <a:rPr lang="en-US" altLang="zh-TW" dirty="0" smtClean="0">
                <a:solidFill>
                  <a:srgbClr val="FF6699"/>
                </a:solidFill>
              </a:rPr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 descr="believe-life-para-pambam-pray-quo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254000"/>
            <a:ext cx="6350000" cy="6350000"/>
          </a:xfrm>
          <a:prstGeom prst="rect">
            <a:avLst/>
          </a:prstGeom>
        </p:spPr>
      </p:pic>
      <p:pic>
        <p:nvPicPr>
          <p:cNvPr id="5" name="圖片 4" descr="新圖片 (39).jpg"/>
          <p:cNvPicPr>
            <a:picLocks noChangeAspect="1"/>
          </p:cNvPicPr>
          <p:nvPr/>
        </p:nvPicPr>
        <p:blipFill>
          <a:blip r:embed="rId3"/>
          <a:srcRect t="5556" b="5556"/>
          <a:stretch>
            <a:fillRect/>
          </a:stretch>
        </p:blipFill>
        <p:spPr>
          <a:xfrm>
            <a:off x="2643130" y="4429132"/>
            <a:ext cx="3857696" cy="2143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642942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endParaRPr lang="zh-TW" altLang="en-US" sz="3200" dirty="0" smtClean="0">
              <a:solidFill>
                <a:srgbClr val="FF6699"/>
              </a:solidFill>
              <a:latin typeface="Jokerman" pitchFamily="82" charset="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endParaRPr lang="en-US" altLang="zh-TW" b="1" dirty="0" smtClean="0">
              <a:latin typeface="Jokerman" pitchFamily="82" charset="0"/>
              <a:ea typeface="微軟正黑體" pitchFamily="34" charset="-120"/>
            </a:endParaRPr>
          </a:p>
          <a:p>
            <a:endParaRPr lang="zh-TW" altLang="en-US" dirty="0"/>
          </a:p>
        </p:txBody>
      </p:sp>
      <p:pic>
        <p:nvPicPr>
          <p:cNvPr id="5" name="圖片 4" descr="adorable-beautiful-belie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357298"/>
            <a:ext cx="5715024" cy="4286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kern="100" dirty="0" smtClean="0">
                <a:latin typeface="Jokerman" pitchFamily="82" charset="0"/>
                <a:ea typeface="微軟正黑體"/>
                <a:cs typeface="Times New Roman"/>
              </a:rPr>
              <a:t/>
            </a:r>
            <a:br>
              <a:rPr lang="en-US" b="1" kern="100" dirty="0" smtClean="0">
                <a:latin typeface="Jokerman" pitchFamily="82" charset="0"/>
                <a:ea typeface="微軟正黑體"/>
                <a:cs typeface="Times New Roman"/>
              </a:rPr>
            </a:br>
            <a:r>
              <a:rPr lang="en-US" altLang="zh-TW" sz="4000" b="1" kern="100" dirty="0" smtClean="0">
                <a:solidFill>
                  <a:srgbClr val="FF6699"/>
                </a:solidFill>
                <a:latin typeface="Jokerman" pitchFamily="82" charset="0"/>
                <a:ea typeface="微軟正黑體"/>
                <a:cs typeface="Times New Roman"/>
              </a:rPr>
              <a:t>glee</a:t>
            </a:r>
            <a:r>
              <a:rPr lang="zh-TW" altLang="en-US" sz="4000" b="1" kern="100" dirty="0" smtClean="0">
                <a:solidFill>
                  <a:srgbClr val="FF6699"/>
                </a:solidFill>
                <a:latin typeface="Jokerman" pitchFamily="82" charset="0"/>
                <a:ea typeface="微軟正黑體"/>
                <a:cs typeface="Times New Roman"/>
              </a:rPr>
              <a:t>歡樂合唱團</a:t>
            </a:r>
            <a:r>
              <a:rPr lang="zh-TW" altLang="en-US" dirty="0" smtClean="0">
                <a:solidFill>
                  <a:srgbClr val="FF6699"/>
                </a:solidFill>
              </a:rPr>
              <a:t/>
            </a:r>
            <a:br>
              <a:rPr lang="zh-TW" altLang="en-US" dirty="0" smtClean="0">
                <a:solidFill>
                  <a:srgbClr val="FF6699"/>
                </a:solidFill>
              </a:rPr>
            </a:br>
            <a:endParaRPr lang="zh-TW" altLang="en-US" dirty="0">
              <a:solidFill>
                <a:srgbClr val="FF6699"/>
              </a:solidFill>
            </a:endParaRPr>
          </a:p>
        </p:txBody>
      </p:sp>
      <p:pic>
        <p:nvPicPr>
          <p:cNvPr id="5" name="內容版面配置區 4" descr="B_Gle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021" y="1600200"/>
            <a:ext cx="7073957" cy="4614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kern="100" dirty="0" smtClean="0">
                <a:latin typeface="Jokerman" pitchFamily="82" charset="0"/>
                <a:ea typeface="微軟正黑體"/>
                <a:cs typeface="Times New Roman"/>
              </a:rPr>
              <a:t/>
            </a:r>
            <a:br>
              <a:rPr lang="en-US" b="1" kern="100" dirty="0" smtClean="0">
                <a:latin typeface="Jokerman" pitchFamily="82" charset="0"/>
                <a:ea typeface="微軟正黑體"/>
                <a:cs typeface="Times New Roman"/>
              </a:rPr>
            </a:br>
            <a:r>
              <a:rPr lang="zh-TW" altLang="en-US" dirty="0" smtClean="0">
                <a:solidFill>
                  <a:srgbClr val="FF6699"/>
                </a:solidFill>
              </a:rPr>
              <a:t/>
            </a:r>
            <a:br>
              <a:rPr lang="zh-TW" altLang="en-US" dirty="0" smtClean="0">
                <a:solidFill>
                  <a:srgbClr val="FF6699"/>
                </a:solidFill>
              </a:rPr>
            </a:br>
            <a:endParaRPr lang="zh-TW" altLang="en-US" dirty="0">
              <a:solidFill>
                <a:srgbClr val="FF6699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71868" y="4929198"/>
            <a:ext cx="1071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b="1" dirty="0" smtClean="0">
              <a:ea typeface="微軟正黑體" pitchFamily="34" charset="-120"/>
            </a:endParaRPr>
          </a:p>
          <a:p>
            <a:endParaRPr lang="zh-TW" altLang="en-US" b="1" dirty="0" smtClean="0">
              <a:ea typeface="微軟正黑體" pitchFamily="34" charset="-120"/>
            </a:endParaRPr>
          </a:p>
        </p:txBody>
      </p:sp>
      <p:pic>
        <p:nvPicPr>
          <p:cNvPr id="11" name="內容版面配置區 10" descr="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7607" y="642918"/>
            <a:ext cx="2808641" cy="2786082"/>
          </a:xfrm>
        </p:spPr>
      </p:pic>
      <p:pic>
        <p:nvPicPr>
          <p:cNvPr id="12" name="圖片 11" descr="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3571876"/>
            <a:ext cx="2786082" cy="2786082"/>
          </a:xfrm>
          <a:prstGeom prst="rect">
            <a:avLst/>
          </a:prstGeom>
        </p:spPr>
      </p:pic>
      <p:pic>
        <p:nvPicPr>
          <p:cNvPr id="13" name="圖片 12" descr="romy-rosemo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929066"/>
            <a:ext cx="3769380" cy="2120276"/>
          </a:xfrm>
          <a:prstGeom prst="rect">
            <a:avLst/>
          </a:prstGeom>
        </p:spPr>
      </p:pic>
      <p:pic>
        <p:nvPicPr>
          <p:cNvPr id="14" name="圖片 13" descr="mike-omalley-24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642918"/>
            <a:ext cx="2286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endParaRPr lang="en-US" altLang="zh-TW" sz="3600" b="1" kern="100" dirty="0" smtClean="0">
              <a:solidFill>
                <a:srgbClr val="FF6699"/>
              </a:solidFill>
              <a:latin typeface="Jokerman" pitchFamily="82" charset="0"/>
              <a:ea typeface="微軟正黑體"/>
              <a:cs typeface="Times New Roman"/>
            </a:endParaRPr>
          </a:p>
        </p:txBody>
      </p:sp>
      <p:pic>
        <p:nvPicPr>
          <p:cNvPr id="4" name="內容版面配置區 3" descr="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714356"/>
            <a:ext cx="2714644" cy="2714644"/>
          </a:xfrm>
        </p:spPr>
      </p:pic>
      <p:pic>
        <p:nvPicPr>
          <p:cNvPr id="5" name="圖片 4" descr="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3643314"/>
            <a:ext cx="2740670" cy="2707782"/>
          </a:xfrm>
          <a:prstGeom prst="rect">
            <a:avLst/>
          </a:prstGeom>
        </p:spPr>
      </p:pic>
      <p:pic>
        <p:nvPicPr>
          <p:cNvPr id="6" name="圖片 5" descr="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643314"/>
            <a:ext cx="2693014" cy="2714644"/>
          </a:xfrm>
          <a:prstGeom prst="rect">
            <a:avLst/>
          </a:prstGeom>
        </p:spPr>
      </p:pic>
      <p:pic>
        <p:nvPicPr>
          <p:cNvPr id="7" name="圖片 6" descr="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703454"/>
            <a:ext cx="2714644" cy="2725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believe-cruise-justin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810" y="1142984"/>
            <a:ext cx="4318000" cy="431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071538" y="1785926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Finn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的信仰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071538" y="3071810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Kurt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的信仰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142976" y="4429132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Sue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的信仰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endParaRPr lang="en-US" altLang="zh-TW" sz="3600" b="1" kern="100" dirty="0" smtClean="0">
              <a:solidFill>
                <a:srgbClr val="FF6699"/>
              </a:solidFill>
              <a:latin typeface="Jokerman" pitchFamily="82" charset="0"/>
              <a:ea typeface="微軟正黑體"/>
              <a:cs typeface="Times New Roman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57686" y="4143380"/>
            <a:ext cx="4286280" cy="2000264"/>
          </a:xfrm>
        </p:spPr>
        <p:txBody>
          <a:bodyPr>
            <a:normAutofit/>
          </a:bodyPr>
          <a:lstStyle/>
          <a:p>
            <a:endParaRPr lang="en-US" altLang="zh-TW" b="1" kern="100" dirty="0" smtClean="0">
              <a:latin typeface="Jokerman" pitchFamily="82" charset="0"/>
              <a:ea typeface="微軟正黑體"/>
              <a:cs typeface="Times New Roman"/>
            </a:endParaRPr>
          </a:p>
          <a:p>
            <a:r>
              <a:rPr lang="zh-TW" altLang="en-US" b="1" kern="100" dirty="0" smtClean="0">
                <a:latin typeface="Jokerman" pitchFamily="82" charset="0"/>
                <a:ea typeface="微軟正黑體"/>
                <a:cs typeface="Times New Roman"/>
              </a:rPr>
              <a:t>你相信神嗎</a:t>
            </a:r>
            <a:r>
              <a:rPr lang="en-US" altLang="zh-TW" b="1" kern="100" dirty="0" smtClean="0">
                <a:latin typeface="Jokerman" pitchFamily="82" charset="0"/>
                <a:ea typeface="微軟正黑體"/>
                <a:cs typeface="Times New Roman"/>
              </a:rPr>
              <a:t>?</a:t>
            </a:r>
            <a:br>
              <a:rPr lang="en-US" altLang="zh-TW" b="1" kern="100" dirty="0" smtClean="0">
                <a:latin typeface="Jokerman" pitchFamily="82" charset="0"/>
                <a:ea typeface="微軟正黑體"/>
                <a:cs typeface="Times New Roman"/>
              </a:rPr>
            </a:br>
            <a:r>
              <a:rPr lang="zh-TW" altLang="en-US" b="1" kern="100" dirty="0" smtClean="0">
                <a:latin typeface="Jokerman" pitchFamily="82" charset="0"/>
                <a:ea typeface="微軟正黑體"/>
                <a:cs typeface="Times New Roman"/>
              </a:rPr>
              <a:t>你為什麼相信祂</a:t>
            </a:r>
            <a:r>
              <a:rPr lang="en-US" altLang="zh-TW" b="1" kern="100" dirty="0" smtClean="0">
                <a:latin typeface="Jokerman" pitchFamily="82" charset="0"/>
                <a:ea typeface="微軟正黑體"/>
                <a:cs typeface="Times New Roman"/>
              </a:rPr>
              <a:t>?</a:t>
            </a:r>
            <a:r>
              <a:rPr lang="zh-TW" altLang="en-US" b="1" kern="100" dirty="0" smtClean="0">
                <a:latin typeface="Jokerman" pitchFamily="82" charset="0"/>
                <a:ea typeface="微軟正黑體"/>
                <a:cs typeface="Times New Roman"/>
              </a:rPr>
              <a:t>　　　　　　　　　　　　</a:t>
            </a:r>
            <a:endParaRPr lang="en-US" altLang="zh-TW" b="1" kern="100" dirty="0" smtClean="0">
              <a:latin typeface="Jokerman" pitchFamily="82" charset="0"/>
              <a:ea typeface="微軟正黑體"/>
              <a:cs typeface="Times New Roman"/>
            </a:endParaRPr>
          </a:p>
          <a:p>
            <a:endParaRPr lang="en-US" altLang="zh-TW" b="1" kern="100" dirty="0" smtClean="0">
              <a:latin typeface="Jokerman" pitchFamily="82" charset="0"/>
              <a:ea typeface="微軟正黑體"/>
              <a:cs typeface="Times New Roman"/>
            </a:endParaRPr>
          </a:p>
        </p:txBody>
      </p:sp>
      <p:pic>
        <p:nvPicPr>
          <p:cNvPr id="5" name="圖片 4" descr="believe-colorful-cool-cute-separ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0"/>
            <a:ext cx="6000760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dream-believe-happy-imag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6350000" cy="47371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endParaRPr lang="en-US" altLang="zh-TW" sz="3600" b="1" kern="100" dirty="0" smtClean="0">
              <a:solidFill>
                <a:srgbClr val="FF6699"/>
              </a:solidFill>
              <a:latin typeface="Jokerman" pitchFamily="82" charset="0"/>
              <a:ea typeface="微軟正黑體"/>
              <a:cs typeface="Times New Roman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29124" y="4572008"/>
            <a:ext cx="4371948" cy="1954195"/>
          </a:xfrm>
        </p:spPr>
        <p:txBody>
          <a:bodyPr/>
          <a:lstStyle/>
          <a:p>
            <a:r>
              <a:rPr lang="zh-TW" altLang="en-US" b="1" kern="100" dirty="0" smtClean="0">
                <a:latin typeface="Jokerman" pitchFamily="82" charset="0"/>
                <a:ea typeface="微軟正黑體"/>
                <a:cs typeface="Times New Roman"/>
              </a:rPr>
              <a:t>你覺得你信仰的核心價值是什麼</a:t>
            </a:r>
            <a:r>
              <a:rPr lang="en-US" altLang="zh-TW" b="1" kern="100" dirty="0" smtClean="0">
                <a:latin typeface="Jokerman" pitchFamily="82" charset="0"/>
                <a:ea typeface="微軟正黑體"/>
                <a:cs typeface="Times New Roman"/>
              </a:rPr>
              <a:t>?</a:t>
            </a:r>
            <a:r>
              <a:rPr lang="zh-TW" altLang="en-US" b="1" kern="100" dirty="0" smtClean="0">
                <a:latin typeface="Jokerman" pitchFamily="82" charset="0"/>
                <a:ea typeface="微軟正黑體"/>
                <a:cs typeface="Times New Roman"/>
              </a:rPr>
              <a:t>　　　　　　　　　</a:t>
            </a:r>
            <a:endParaRPr lang="en-US" altLang="zh-TW" b="1" kern="100" dirty="0" smtClean="0">
              <a:latin typeface="Jokerman" pitchFamily="82" charset="0"/>
              <a:ea typeface="微軟正黑體"/>
              <a:cs typeface="Times New Roman"/>
            </a:endParaRPr>
          </a:p>
          <a:p>
            <a:endParaRPr lang="en-US" altLang="zh-TW" b="1" kern="100" dirty="0" smtClean="0">
              <a:latin typeface="Jokerman" pitchFamily="82" charset="0"/>
              <a:ea typeface="微軟正黑體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282" y="3571876"/>
            <a:ext cx="6286544" cy="3143272"/>
          </a:xfrm>
        </p:spPr>
        <p:txBody>
          <a:bodyPr>
            <a:normAutofit/>
          </a:bodyPr>
          <a:lstStyle/>
          <a:p>
            <a:r>
              <a:rPr lang="zh-TW" altLang="en-US" b="1" kern="100" dirty="0" smtClean="0">
                <a:latin typeface="Jokerman" pitchFamily="82" charset="0"/>
                <a:ea typeface="微軟正黑體"/>
                <a:cs typeface="Times New Roman"/>
              </a:rPr>
              <a:t>你有傳福音的經驗嗎</a:t>
            </a:r>
            <a:r>
              <a:rPr lang="en-US" altLang="zh-TW" b="1" kern="100" dirty="0" smtClean="0">
                <a:latin typeface="Jokerman" pitchFamily="82" charset="0"/>
                <a:ea typeface="微軟正黑體"/>
                <a:cs typeface="Times New Roman"/>
              </a:rPr>
              <a:t>?</a:t>
            </a:r>
          </a:p>
          <a:p>
            <a:r>
              <a:rPr lang="zh-TW" altLang="en-US" b="1" kern="100" dirty="0" smtClean="0">
                <a:latin typeface="Jokerman" pitchFamily="82" charset="0"/>
                <a:ea typeface="微軟正黑體"/>
                <a:cs typeface="Times New Roman"/>
              </a:rPr>
              <a:t>你的朋友們是否有人像</a:t>
            </a:r>
            <a:r>
              <a:rPr lang="en-US" altLang="zh-TW" b="1" kern="100" dirty="0" smtClean="0">
                <a:ea typeface="微軟正黑體"/>
                <a:cs typeface="Times New Roman"/>
              </a:rPr>
              <a:t>Kurt</a:t>
            </a:r>
            <a:r>
              <a:rPr lang="zh-TW" altLang="en-US" b="1" kern="100" dirty="0" smtClean="0">
                <a:latin typeface="Jokerman" pitchFamily="82" charset="0"/>
                <a:ea typeface="微軟正黑體"/>
                <a:cs typeface="Times New Roman"/>
              </a:rPr>
              <a:t>一樣不相信神</a:t>
            </a:r>
            <a:r>
              <a:rPr lang="en-US" altLang="zh-TW" b="1" kern="100" dirty="0" smtClean="0">
                <a:latin typeface="Jokerman" pitchFamily="82" charset="0"/>
                <a:ea typeface="微軟正黑體"/>
                <a:cs typeface="Times New Roman"/>
              </a:rPr>
              <a:t>?</a:t>
            </a:r>
          </a:p>
          <a:p>
            <a:r>
              <a:rPr lang="zh-TW" altLang="en-US" b="1" kern="100" dirty="0" smtClean="0">
                <a:latin typeface="Jokerman" pitchFamily="82" charset="0"/>
                <a:ea typeface="微軟正黑體"/>
                <a:cs typeface="Times New Roman"/>
              </a:rPr>
              <a:t>呈上題，那你知道他為什麼不相信，而相信的又是什麼嗎</a:t>
            </a:r>
            <a:r>
              <a:rPr lang="en-US" altLang="zh-TW" b="1" kern="100" dirty="0" smtClean="0">
                <a:latin typeface="Jokerman" pitchFamily="82" charset="0"/>
                <a:ea typeface="微軟正黑體"/>
                <a:cs typeface="Times New Roman"/>
              </a:rPr>
              <a:t>?</a:t>
            </a:r>
          </a:p>
        </p:txBody>
      </p:sp>
      <p:pic>
        <p:nvPicPr>
          <p:cNvPr id="5" name="圖片 4" descr="hope-nature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1" y="-1"/>
            <a:ext cx="5286380" cy="3520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2910" y="1500174"/>
            <a:ext cx="3714776" cy="192882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TW" sz="4300" b="1" kern="100" dirty="0" smtClean="0">
              <a:latin typeface="Jokerman" pitchFamily="82" charset="0"/>
              <a:ea typeface="微軟正黑體"/>
              <a:cs typeface="Times New Roman"/>
            </a:endParaRPr>
          </a:p>
          <a:p>
            <a:pPr>
              <a:buNone/>
            </a:pPr>
            <a:r>
              <a:rPr lang="zh-TW" altLang="en-US" b="1" dirty="0" smtClean="0">
                <a:latin typeface="Jokerman" pitchFamily="82" charset="0"/>
                <a:ea typeface="微軟正黑體" pitchFamily="34" charset="-120"/>
              </a:rPr>
              <a:t>你愛你身邊的人嗎</a:t>
            </a:r>
            <a:r>
              <a:rPr lang="en-US" altLang="zh-TW" b="1" dirty="0" smtClean="0">
                <a:latin typeface="Jokerman" pitchFamily="82" charset="0"/>
                <a:ea typeface="微軟正黑體" pitchFamily="34" charset="-120"/>
              </a:rPr>
              <a:t>?</a:t>
            </a:r>
          </a:p>
          <a:p>
            <a:pPr>
              <a:buNone/>
            </a:pPr>
            <a:r>
              <a:rPr lang="zh-TW" altLang="en-US" b="1" dirty="0" smtClean="0">
                <a:latin typeface="Jokerman" pitchFamily="82" charset="0"/>
                <a:ea typeface="微軟正黑體" pitchFamily="34" charset="-120"/>
              </a:rPr>
              <a:t>你如何愛他</a:t>
            </a:r>
            <a:r>
              <a:rPr lang="en-US" altLang="zh-TW" b="1" dirty="0" smtClean="0">
                <a:latin typeface="Jokerman" pitchFamily="82" charset="0"/>
                <a:ea typeface="微軟正黑體" pitchFamily="34" charset="-120"/>
              </a:rPr>
              <a:t>?</a:t>
            </a:r>
            <a:endParaRPr lang="zh-TW" altLang="en-US" dirty="0"/>
          </a:p>
        </p:txBody>
      </p:sp>
      <p:pic>
        <p:nvPicPr>
          <p:cNvPr id="6" name="圖片 5" descr="girl-Favim.com-850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538" y="3709669"/>
            <a:ext cx="4741462" cy="3148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107</Words>
  <Application>Microsoft Office PowerPoint</Application>
  <PresentationFormat>如螢幕大小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1_Office 佈景主題</vt:lpstr>
      <vt:lpstr> 影片欣賞與討論 </vt:lpstr>
      <vt:lpstr> glee歡樂合唱團 </vt:lpstr>
      <vt:lpstr>  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Listen </dc:title>
  <dc:creator>XP</dc:creator>
  <cp:lastModifiedBy>XP</cp:lastModifiedBy>
  <cp:revision>96</cp:revision>
  <dcterms:created xsi:type="dcterms:W3CDTF">2011-04-06T15:49:06Z</dcterms:created>
  <dcterms:modified xsi:type="dcterms:W3CDTF">2012-11-03T08:15:23Z</dcterms:modified>
</cp:coreProperties>
</file>