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CFFFD-40BE-4BB4-B522-C668AF3AC2F4}" type="datetimeFigureOut">
              <a:rPr lang="zh-TW" altLang="en-US" smtClean="0"/>
              <a:t>2011/11/19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A8C4-3F72-4959-A383-5A817D9667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214478" y="235743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6600" b="1" dirty="0" smtClean="0"/>
              <a:t>                    歸</a:t>
            </a:r>
            <a:r>
              <a:rPr lang="zh-TW" altLang="en-US" sz="6600" b="1" dirty="0"/>
              <a:t>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我的主我的神我要永遠為你盡忠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在此我獻上我仕身為你而用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喔主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你是何等信實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你應許不落空</a:t>
            </a:r>
            <a:r>
              <a:rPr lang="en-US" altLang="zh-TW" b="1" dirty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求你作為我力量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作為我一生的歸從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惟有你愛我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只有你庝惜我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在最痛的時侯你總是安慰我</a:t>
            </a:r>
            <a:r>
              <a:rPr lang="en-US" altLang="zh-TW" b="1" dirty="0" smtClean="0"/>
              <a:t>,</a:t>
            </a:r>
          </a:p>
          <a:p>
            <a:pPr algn="ctr">
              <a:buNone/>
            </a:pPr>
            <a:r>
              <a:rPr lang="zh-TW" altLang="en-US" b="1" dirty="0" smtClean="0"/>
              <a:t>給我滿足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快樂</a:t>
            </a:r>
            <a:r>
              <a:rPr lang="en-US" altLang="zh-TW" b="1" dirty="0" smtClean="0"/>
              <a:t>…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惟有你懂我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懂有你明白我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只有你願意在十字架上救贖我</a:t>
            </a:r>
            <a:r>
              <a:rPr lang="en-US" altLang="zh-TW" b="1" dirty="0" smtClean="0"/>
              <a:t>,</a:t>
            </a:r>
          </a:p>
          <a:p>
            <a:pPr algn="ctr">
              <a:buNone/>
            </a:pPr>
            <a:r>
              <a:rPr lang="zh-TW" altLang="en-US" b="1" dirty="0" smtClean="0"/>
              <a:t>為我付出太多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dirty="0" smtClean="0"/>
              <a:t>    </a:t>
            </a:r>
            <a:r>
              <a:rPr lang="zh-TW" altLang="en-US" b="1" dirty="0" smtClean="0"/>
              <a:t>我的主我的神你眷顧我恩澤無窮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使我能永遠服侍在你阮中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惟有你愛我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只有你庝惜我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從今以後我不再生活在憂鬱恐懼中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因為我有你為我拭去傷痛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我的主我的神我要永遠為你盡忠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在此我獻上我仕身為你而用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喔主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你是何等信實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你應許不落空</a:t>
            </a:r>
            <a:r>
              <a:rPr lang="en-US" altLang="zh-TW" b="1" dirty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求你作為我力量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作為我一生的歸從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惟有你愛我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只有你庝惜我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在最痛的時侯你總是安慰我</a:t>
            </a:r>
            <a:r>
              <a:rPr lang="en-US" altLang="zh-TW" b="1" dirty="0" smtClean="0"/>
              <a:t>,</a:t>
            </a:r>
          </a:p>
          <a:p>
            <a:pPr algn="ctr">
              <a:buNone/>
            </a:pPr>
            <a:r>
              <a:rPr lang="zh-TW" altLang="en-US" b="1" dirty="0" smtClean="0"/>
              <a:t>給我滿足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快樂</a:t>
            </a:r>
            <a:r>
              <a:rPr lang="en-US" altLang="zh-TW" b="1" dirty="0" smtClean="0"/>
              <a:t>…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惟有你懂我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懂有你明白我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只有你願意在十字架上救贖我</a:t>
            </a:r>
            <a:r>
              <a:rPr lang="en-US" altLang="zh-TW" b="1" dirty="0" smtClean="0"/>
              <a:t>,</a:t>
            </a:r>
          </a:p>
          <a:p>
            <a:pPr algn="ctr">
              <a:buNone/>
            </a:pPr>
            <a:r>
              <a:rPr lang="zh-TW" altLang="en-US" b="1" dirty="0" smtClean="0"/>
              <a:t>為我付出太多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在最痛的時侯你總是安慰我</a:t>
            </a:r>
            <a:r>
              <a:rPr lang="en-US" altLang="zh-TW" b="1" dirty="0" smtClean="0"/>
              <a:t>,</a:t>
            </a:r>
          </a:p>
          <a:p>
            <a:pPr algn="ctr">
              <a:buNone/>
            </a:pPr>
            <a:r>
              <a:rPr lang="zh-TW" altLang="en-US" b="1" dirty="0" smtClean="0"/>
              <a:t>給我滿足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快樂</a:t>
            </a:r>
            <a:r>
              <a:rPr lang="en-US" altLang="zh-TW" b="1" dirty="0" smtClean="0"/>
              <a:t>…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dirty="0" smtClean="0"/>
              <a:t>    </a:t>
            </a:r>
            <a:r>
              <a:rPr lang="zh-TW" altLang="en-US" b="1" dirty="0" smtClean="0"/>
              <a:t>我的主我的神你眷顧我恩澤無窮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使我能永遠服侍在你阮中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從今以後我不再生活在憂鬱恐懼中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因為我有你為我拭去傷痛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我的主我的神我要永遠為你盡忠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在此我獻上我仕身為你而用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喔主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你是何等信實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你應許不落空</a:t>
            </a:r>
            <a:r>
              <a:rPr lang="en-US" altLang="zh-TW" b="1" dirty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求你作為我力量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作為我一生的歸從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dirty="0" smtClean="0"/>
              <a:t>    </a:t>
            </a:r>
            <a:r>
              <a:rPr lang="zh-TW" altLang="en-US" b="1" dirty="0" smtClean="0"/>
              <a:t>我的主我的神你眷顧我恩澤無窮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使我能永遠服侍在你阮中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惟有你懂我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懂有你明白我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從今以後我不再生活在憂鬱恐懼中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因為我有你為我拭去傷痛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我的主我的神我要永遠為你盡忠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在此我獻上我仕身為你而用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喔主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你是何等信實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你應許不落空</a:t>
            </a:r>
            <a:r>
              <a:rPr lang="en-US" altLang="zh-TW" b="1" dirty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求你作為我力量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作為我一生的歸從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只有你願意在十字架上救贖我</a:t>
            </a:r>
            <a:r>
              <a:rPr lang="en-US" altLang="zh-TW" b="1" dirty="0" smtClean="0"/>
              <a:t>,</a:t>
            </a:r>
          </a:p>
          <a:p>
            <a:pPr algn="ctr">
              <a:buNone/>
            </a:pPr>
            <a:r>
              <a:rPr lang="zh-TW" altLang="en-US" b="1" dirty="0" smtClean="0"/>
              <a:t>為我付出太多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dirty="0" smtClean="0"/>
              <a:t>    </a:t>
            </a:r>
            <a:r>
              <a:rPr lang="zh-TW" altLang="en-US" b="1" dirty="0" smtClean="0"/>
              <a:t>我的主我的神你眷顧我恩澤無窮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使我能永遠服侍在你阮中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從今以後我不再生活在憂鬱恐懼中</a:t>
            </a:r>
            <a:r>
              <a:rPr lang="en-US" altLang="zh-TW" b="1" dirty="0" smtClean="0"/>
              <a:t>,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b="1" dirty="0" smtClean="0"/>
              <a:t>因為我有你為我拭去傷痛</a:t>
            </a:r>
            <a:r>
              <a:rPr lang="zh-TW" altLang="en-US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531</Words>
  <Application>Microsoft Office PowerPoint</Application>
  <PresentationFormat>如螢幕大小 (4:3)</PresentationFormat>
  <Paragraphs>51</Paragraphs>
  <Slides>45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46" baseType="lpstr">
      <vt:lpstr>Office 佈景主題</vt:lpstr>
      <vt:lpstr>                    歸從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</vt:vector>
  </TitlesOfParts>
  <Company>TJC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歸從</dc:title>
  <dc:creator>Pan Yeung</dc:creator>
  <cp:lastModifiedBy>Pan Yeung</cp:lastModifiedBy>
  <cp:revision>6</cp:revision>
  <dcterms:created xsi:type="dcterms:W3CDTF">2011-11-19T02:16:45Z</dcterms:created>
  <dcterms:modified xsi:type="dcterms:W3CDTF">2011-11-19T08:24:01Z</dcterms:modified>
</cp:coreProperties>
</file>