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1FCCB2-CB5F-4A71-8234-EC67668DFC24}" type="datetimeFigureOut">
              <a:rPr lang="zh-TW" altLang="en-US" smtClean="0"/>
              <a:t>2011/5/21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CE6036-59A6-44B8-9C74-45A4C21CBC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6172200" cy="1371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指導老師：黃恩鄰</a:t>
            </a:r>
            <a:endParaRPr lang="en-US" altLang="zh-TW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吳英楚、陳顥梅、王嚴慈</a:t>
            </a:r>
            <a:endParaRPr lang="zh-TW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2020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3168352" cy="4455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22600">
            <a:off x="3535364" y="558831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耶穌的榜樣</a:t>
            </a:r>
            <a:endParaRPr lang="zh-TW" alt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遵從上帝的旨意而非律法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為人的上帝，期待接觸人的上帝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歡樂的</a:t>
            </a:r>
            <a:r>
              <a:rPr lang="zh-TW" altLang="en-US" dirty="0" smtClean="0"/>
              <a:t>呼喚，輕省的擔子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完全對上帝以及對人的愛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jesus-heals-paralyzed-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402336" cy="64892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（可。二。３～１１）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sz="3400" dirty="0" smtClean="0">
                <a:latin typeface="+mj-ea"/>
                <a:ea typeface="+mj-ea"/>
              </a:rPr>
              <a:t>有人帶著一個癱子來見耶穌，是用四個人擡來的；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因為人多，不得近前，就把耶穌所在的房子，拆了房頂，既拆通了，就把癱子連所躺臥的褥子都縋下來。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耶穌見他們的信心，就對癱子說：小子，你的罪赦了。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有幾個文士坐在那裡，心裡議論，說：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這個人為什麼這樣說呢</a:t>
            </a:r>
            <a:r>
              <a:rPr lang="en-US" altLang="zh-TW" sz="3400" dirty="0" smtClean="0">
                <a:latin typeface="+mj-ea"/>
                <a:ea typeface="+mj-ea"/>
              </a:rPr>
              <a:t>﹖</a:t>
            </a:r>
            <a:r>
              <a:rPr lang="zh-TW" altLang="en-US" sz="3400" dirty="0" smtClean="0">
                <a:latin typeface="+mj-ea"/>
                <a:ea typeface="+mj-ea"/>
              </a:rPr>
              <a:t>他說僭妄的話了。除了神以外，誰能赦罪呢</a:t>
            </a:r>
            <a:r>
              <a:rPr lang="en-US" altLang="zh-TW" sz="3400" dirty="0" smtClean="0">
                <a:latin typeface="+mj-ea"/>
                <a:ea typeface="+mj-ea"/>
              </a:rPr>
              <a:t>﹖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耶穌心中知道他們心裡這樣議論，就說：你們心裡為什麼這樣議論呢</a:t>
            </a:r>
            <a:r>
              <a:rPr lang="en-US" altLang="zh-TW" sz="3400" dirty="0" smtClean="0">
                <a:latin typeface="+mj-ea"/>
                <a:ea typeface="+mj-ea"/>
              </a:rPr>
              <a:t>﹖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或對癱子說你的罪赦了，或說起來！拿你的褥子行走；哪一樣容易呢</a:t>
            </a:r>
            <a:r>
              <a:rPr lang="en-US" altLang="zh-TW" sz="3400" dirty="0" smtClean="0">
                <a:latin typeface="+mj-ea"/>
                <a:ea typeface="+mj-ea"/>
              </a:rPr>
              <a:t>﹖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但要叫你們知道，人子在地上有赦罪的權柄。就對癱子說：</a:t>
            </a:r>
          </a:p>
          <a:p>
            <a:r>
              <a:rPr lang="zh-TW" altLang="en-US" sz="3400" dirty="0" smtClean="0">
                <a:latin typeface="+mj-ea"/>
                <a:ea typeface="+mj-ea"/>
              </a:rPr>
              <a:t>我吩咐你，起來！拿你的褥子回家去吧。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4873752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00B050"/>
                </a:solidFill>
                <a:latin typeface="+mj-ea"/>
              </a:rPr>
              <a:t>在上主恩典下，我們肯定每一個生命同樣重要，極低經濟效益的生命需要被照顧。基督徒向人的見證不在於我們有高不可攀的道德操守，而是承認自己是罪人，被上主赦免，並見證上主的恩典。這份體驗成為基督徒有別於一般群體的生活形態。</a:t>
            </a:r>
            <a:endParaRPr lang="en-US" altLang="zh-TW" sz="3600" b="1" dirty="0" smtClean="0">
              <a:solidFill>
                <a:srgbClr val="00B050"/>
              </a:solidFill>
              <a:latin typeface="+mj-ea"/>
            </a:endParaRPr>
          </a:p>
          <a:p>
            <a:endParaRPr lang="zh-TW" altLang="en-US" dirty="0"/>
          </a:p>
        </p:txBody>
      </p:sp>
      <p:pic>
        <p:nvPicPr>
          <p:cNvPr id="4" name="圖片 3" descr="4b3765cae79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86641_23234fb0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Ｏｕｔｌｉｎｅ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提問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區別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獨特性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流浪者的心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5283671" cy="4217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基督徒需要什麼？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正義？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真理？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人道主義？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56792"/>
            <a:ext cx="5000324" cy="4415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489209">
            <a:off x="3103143" y="784419"/>
            <a:ext cx="7467600" cy="1143000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是什麼？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10200" y="1628800"/>
            <a:ext cx="7467600" cy="4873752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超自然？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脫離世界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之外？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最高的善？最高的理性？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20081121202323-1755898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祂存在嗎？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無神論＋懷疑論＋虛無主義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真理的確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定性ＶＳ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真理的深刻與開放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你的態度是否能決定一切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2714644" cy="247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難以定義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不是天真的人類學</a:t>
            </a:r>
            <a:r>
              <a:rPr lang="zh-TW" altLang="en-US" dirty="0" smtClean="0"/>
              <a:t>映像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不是光明的，超乎世界之外的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「上帝是對現實的統一理解：上帝在這個世界當中，這個世界在上帝之中；上帝不僅是世界的一部分－和有限事物並存的最高的有限，而且是有限中的無限，相對中的絕對。上帝是現世和來世，是超越內在，是事物核心、人、和人類歷史中最真實的現實。」</a:t>
            </a:r>
            <a:endParaRPr lang="zh-TW" altLang="en-US" dirty="0"/>
          </a:p>
        </p:txBody>
      </p:sp>
      <p:pic>
        <p:nvPicPr>
          <p:cNvPr id="4" name="圖片 3" descr="job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48680"/>
            <a:ext cx="3816424" cy="3139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230212">
            <a:off x="-36358" y="4772624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世界各宗教的挑戰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0"/>
            <a:ext cx="7467600" cy="4873752"/>
          </a:xfrm>
        </p:spPr>
        <p:txBody>
          <a:bodyPr/>
          <a:lstStyle/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永恆的問題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苦難的排解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世界的秩序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普世宗教的窘境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ore_01_Gen32_Jacob_Wrestles_with_the_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3441192" cy="436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109106">
            <a:off x="4610510" y="3936983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基督教的獨特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63888" y="548680"/>
            <a:ext cx="7467600" cy="4873752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不需要排自以為是、排他性的特殊論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不需要完全地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融合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批判催化劑－真誠對話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5243027073_6da68f8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2627784" cy="37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深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789040"/>
            <a:ext cx="19050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回歸到耶穌身上</a:t>
            </a:r>
            <a:endParaRPr lang="zh-TW" alt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，真實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存在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信仰是整個的人以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絕對信賴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全然依憑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的態度，以祂全部心智力量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專注於基督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的信息和祂所宣稱的本人。這同時是一種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知、情、意的行為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，一種包括把訊息和位格當作真實加以接受的信仰態度。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3011796" cy="3769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577</Words>
  <Application>Microsoft Office PowerPoint</Application>
  <PresentationFormat>如螢幕大小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壁窗</vt:lpstr>
      <vt:lpstr>投影片 1</vt:lpstr>
      <vt:lpstr>Ｏｕｔｌｉｎｅ</vt:lpstr>
      <vt:lpstr>基督徒需要什麼？</vt:lpstr>
      <vt:lpstr>神是什麼？</vt:lpstr>
      <vt:lpstr>祂存在嗎？</vt:lpstr>
      <vt:lpstr>難以定義</vt:lpstr>
      <vt:lpstr>世界各宗教的挑戰</vt:lpstr>
      <vt:lpstr>基督教的獨特</vt:lpstr>
      <vt:lpstr>回歸到耶穌身上</vt:lpstr>
      <vt:lpstr>耶穌的榜樣</vt:lpstr>
      <vt:lpstr>投影片 11</vt:lpstr>
      <vt:lpstr>（可。二。３～１１）</vt:lpstr>
      <vt:lpstr>投影片 13</vt:lpstr>
      <vt:lpstr>投影片 14</vt:lpstr>
    </vt:vector>
  </TitlesOfParts>
  <Company>NCCU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《做基督徒》</dc:title>
  <dc:creator>Truman</dc:creator>
  <cp:lastModifiedBy>Truman</cp:lastModifiedBy>
  <cp:revision>9</cp:revision>
  <dcterms:created xsi:type="dcterms:W3CDTF">2011-05-21T09:15:02Z</dcterms:created>
  <dcterms:modified xsi:type="dcterms:W3CDTF">2011-05-21T11:09:35Z</dcterms:modified>
</cp:coreProperties>
</file>