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090A7F-254A-4F54-B206-B917FB7086D4}" type="datetimeFigureOut">
              <a:rPr lang="zh-TW" altLang="en-US" smtClean="0"/>
              <a:pPr/>
              <a:t>2011/5/1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E866678-A7AA-44C0-81EA-7D02F705DC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en-US" altLang="zh-TW" dirty="0" smtClean="0"/>
              <a:t>‧</a:t>
            </a:r>
            <a:r>
              <a:rPr lang="zh-TW" altLang="en-US" dirty="0" smtClean="0"/>
              <a:t>教會</a:t>
            </a:r>
            <a:r>
              <a:rPr lang="en-US" altLang="zh-TW" dirty="0" smtClean="0"/>
              <a:t>‧</a:t>
            </a:r>
            <a:r>
              <a:rPr lang="zh-TW" altLang="en-US" dirty="0" smtClean="0"/>
              <a:t>社會──談論聖靈‏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2011/04/30 JMSC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聖靈是得基業的</a:t>
            </a:r>
            <a:r>
              <a:rPr lang="zh-TW" altLang="zh-TW" dirty="0" smtClean="0"/>
              <a:t>憑據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你們</a:t>
            </a:r>
            <a:r>
              <a:rPr lang="zh-TW" altLang="zh-TW" dirty="0"/>
              <a:t>既聽見真理的道，就是那叫你們得救的福音，也信了基督，既然信他，就受了所應許的聖靈為印記。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這</a:t>
            </a:r>
            <a:r>
              <a:rPr lang="zh-TW" altLang="zh-TW" dirty="0"/>
              <a:t>聖靈是我們得基業的憑據（原文作：質），直等到神之民（原文作：產業）被贖，使他的榮耀得著稱讚。弗</a:t>
            </a:r>
            <a:r>
              <a:rPr lang="en-US" altLang="zh-TW" dirty="0"/>
              <a:t>1:14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個人的聖靈體驗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怎樣的教會是個「有聖靈的教會」？哪些是聖靈的記號？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聖靈現象是可見的</a:t>
            </a:r>
          </a:p>
          <a:p>
            <a:endParaRPr lang="zh-TW" altLang="zh-TW" dirty="0"/>
          </a:p>
          <a:p>
            <a:r>
              <a:rPr lang="zh-TW" altLang="zh-TW" dirty="0" smtClean="0"/>
              <a:t>五</a:t>
            </a:r>
            <a:r>
              <a:rPr lang="zh-TW" altLang="zh-TW" dirty="0"/>
              <a:t>旬節到了，門徒都聚集在一處。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忽然</a:t>
            </a:r>
            <a:r>
              <a:rPr lang="zh-TW" altLang="zh-TW" dirty="0"/>
              <a:t>，從天上有響聲下來，好像一陣大風吹過，充滿了他們所坐的屋子，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又</a:t>
            </a:r>
            <a:r>
              <a:rPr lang="zh-TW" altLang="zh-TW" dirty="0"/>
              <a:t>有舌頭如火焰顯現出來，分開落在他們各人頭上。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他們</a:t>
            </a:r>
            <a:r>
              <a:rPr lang="zh-TW" altLang="zh-TW" dirty="0"/>
              <a:t>就都被聖靈充滿，按著聖靈所賜的口才說起別國的話來。使徒</a:t>
            </a:r>
            <a:r>
              <a:rPr lang="en-US" altLang="zh-TW" dirty="0" smtClean="0"/>
              <a:t>2:1-4</a:t>
            </a:r>
            <a:r>
              <a:rPr lang="en-US" altLang="zh-TW" dirty="0"/>
              <a:t> 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怎樣的教會是個「有聖靈的教會」？哪些是聖靈的記號？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彼得</a:t>
            </a:r>
            <a:r>
              <a:rPr lang="zh-TW" altLang="zh-TW" dirty="0"/>
              <a:t>說：這些人既受了聖靈，與我們一樣，誰能禁止用水給他們施洗呢﹖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就</a:t>
            </a:r>
            <a:r>
              <a:rPr lang="zh-TW" altLang="zh-TW" dirty="0"/>
              <a:t>吩咐奉耶穌基督的名給他們施洗。他們又請彼得住了幾天。徒</a:t>
            </a:r>
            <a:r>
              <a:rPr lang="en-US" altLang="zh-TW" dirty="0"/>
              <a:t>10:48</a:t>
            </a:r>
            <a:endParaRPr lang="zh-TW" altLang="zh-TW" dirty="0"/>
          </a:p>
          <a:p>
            <a:endParaRPr lang="zh-TW" altLang="zh-TW" dirty="0"/>
          </a:p>
          <a:p>
            <a:r>
              <a:rPr lang="zh-TW" altLang="zh-TW" dirty="0" smtClean="0"/>
              <a:t>聖靈</a:t>
            </a:r>
            <a:r>
              <a:rPr lang="zh-TW" altLang="zh-TW" dirty="0"/>
              <a:t>還沒有降在他們一個人身上，他們只奉主耶穌的名受了洗。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於是</a:t>
            </a:r>
            <a:r>
              <a:rPr lang="zh-TW" altLang="zh-TW" dirty="0"/>
              <a:t>使徒按手在他們頭上，他們就受了聖靈。徒</a:t>
            </a:r>
            <a:r>
              <a:rPr lang="en-US" altLang="zh-TW" dirty="0"/>
              <a:t>8:16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靈感動的身體表徵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說方言 身體震動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有爭議的屬靈現象</a:t>
            </a:r>
            <a:endParaRPr lang="en-US" altLang="zh-TW" dirty="0" smtClean="0"/>
          </a:p>
          <a:p>
            <a:r>
              <a:rPr lang="zh-TW" altLang="en-US" dirty="0" smtClean="0"/>
              <a:t>意識不清 跌倒 嘔吐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少見的屬靈現象</a:t>
            </a:r>
            <a:endParaRPr lang="en-US" altLang="zh-TW" dirty="0" smtClean="0"/>
          </a:p>
          <a:p>
            <a:r>
              <a:rPr lang="zh-TW" altLang="en-US" dirty="0"/>
              <a:t>靈舞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信徒行為成聖稱</a:t>
            </a:r>
            <a:r>
              <a:rPr lang="zh-TW" altLang="zh-TW" dirty="0" smtClean="0"/>
              <a:t>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得聖靈並不是行為完全的保證</a:t>
            </a:r>
          </a:p>
          <a:p>
            <a:pPr>
              <a:buNone/>
            </a:pPr>
            <a:endParaRPr lang="zh-TW" altLang="zh-TW" dirty="0"/>
          </a:p>
          <a:p>
            <a:r>
              <a:rPr lang="zh-TW" altLang="zh-TW" dirty="0"/>
              <a:t>聖靈幫助成聖 聖靈與情慾相爭</a:t>
            </a:r>
          </a:p>
          <a:p>
            <a:r>
              <a:rPr lang="zh-TW" altLang="zh-TW" dirty="0" smtClean="0"/>
              <a:t>因為</a:t>
            </a:r>
            <a:r>
              <a:rPr lang="zh-TW" altLang="zh-TW" dirty="0"/>
              <a:t>情慾和聖靈相爭，聖靈和情慾相爭，這兩個是彼此相敵，使你們不能做所願意做的。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但</a:t>
            </a:r>
            <a:r>
              <a:rPr lang="zh-TW" altLang="zh-TW" dirty="0"/>
              <a:t>你們若被聖靈引導，就不在律法以下。加</a:t>
            </a:r>
            <a:r>
              <a:rPr lang="en-US" altLang="zh-TW" dirty="0"/>
              <a:t>5:17-18</a:t>
            </a:r>
            <a:endParaRPr lang="zh-TW" altLang="zh-TW" dirty="0"/>
          </a:p>
          <a:p>
            <a:pPr>
              <a:buNone/>
            </a:pP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我們這</a:t>
            </a:r>
            <a:r>
              <a:rPr lang="zh-TW" altLang="zh-TW" i="1" u="sng" dirty="0" smtClean="0"/>
              <a:t>有聖靈初結果子</a:t>
            </a:r>
            <a:r>
              <a:rPr lang="zh-TW" altLang="zh-TW" dirty="0" smtClean="0"/>
              <a:t>的，也是自己心裡歎息，等候得著兒子的名分，乃是我們的身體得贖。</a:t>
            </a:r>
            <a:r>
              <a:rPr lang="en-US" altLang="zh-TW" dirty="0" smtClean="0"/>
              <a:t> </a:t>
            </a:r>
            <a:endParaRPr lang="zh-TW" altLang="zh-TW" dirty="0" smtClean="0"/>
          </a:p>
          <a:p>
            <a:r>
              <a:rPr lang="zh-TW" altLang="zh-TW" dirty="0" smtClean="0"/>
              <a:t>況且我們的軟弱有聖靈幫助，我們本不曉得當怎樣禱告，只是</a:t>
            </a:r>
            <a:r>
              <a:rPr lang="zh-TW" altLang="zh-TW" i="1" u="sng" dirty="0" smtClean="0"/>
              <a:t>聖靈親自用說不出來的歎息替我們禱告</a:t>
            </a:r>
            <a:r>
              <a:rPr lang="zh-TW" altLang="zh-TW" dirty="0" smtClean="0"/>
              <a:t>。</a:t>
            </a:r>
            <a:r>
              <a:rPr lang="en-US" altLang="zh-TW" dirty="0" smtClean="0"/>
              <a:t> </a:t>
            </a:r>
            <a:endParaRPr lang="zh-TW" altLang="zh-TW" dirty="0" smtClean="0"/>
          </a:p>
          <a:p>
            <a:r>
              <a:rPr lang="zh-TW" altLang="zh-TW" dirty="0" smtClean="0"/>
              <a:t>鑒察人心的，曉得聖靈的意思，因為聖靈照著神的旨意替聖徒祈求。羅</a:t>
            </a:r>
            <a:r>
              <a:rPr lang="en-US" altLang="zh-TW" dirty="0" smtClean="0"/>
              <a:t>8:23 26-27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你們</a:t>
            </a:r>
            <a:r>
              <a:rPr lang="zh-TW" altLang="zh-TW" dirty="0"/>
              <a:t>要常在我裡面，我也常在你們裡面。</a:t>
            </a:r>
            <a:r>
              <a:rPr lang="zh-TW" altLang="zh-TW" i="1" u="sng" dirty="0"/>
              <a:t>枝子若不常在葡萄樹上，自己就不能結果子；你們若不常在我裡面，也是這樣。</a:t>
            </a:r>
            <a:r>
              <a:rPr lang="en-US" altLang="zh-TW" i="1" u="sng" dirty="0"/>
              <a:t> </a:t>
            </a:r>
            <a:endParaRPr lang="zh-TW" altLang="zh-TW" i="1" u="sng" dirty="0"/>
          </a:p>
          <a:p>
            <a:endParaRPr lang="en-US" altLang="zh-TW" dirty="0" smtClean="0"/>
          </a:p>
          <a:p>
            <a:r>
              <a:rPr lang="zh-TW" altLang="zh-TW" dirty="0" smtClean="0"/>
              <a:t>你們</a:t>
            </a:r>
            <a:r>
              <a:rPr lang="zh-TW" altLang="zh-TW" dirty="0"/>
              <a:t>多結果子，我父就因此得榮耀，你們也就是我的門徒了。約翰</a:t>
            </a:r>
            <a:r>
              <a:rPr lang="en-US" altLang="zh-TW" dirty="0"/>
              <a:t>15:4-8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教會可以有何作為，讓世人辨識出聖靈的能力？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/>
              <a:t>教會得成聖潔 看出聖靈的能力</a:t>
            </a:r>
          </a:p>
          <a:p>
            <a:endParaRPr lang="en-US" altLang="zh-TW" dirty="0" smtClean="0"/>
          </a:p>
          <a:p>
            <a:r>
              <a:rPr lang="zh-TW" altLang="zh-TW" dirty="0" smtClean="0"/>
              <a:t>使</a:t>
            </a:r>
            <a:r>
              <a:rPr lang="zh-TW" altLang="zh-TW" dirty="0"/>
              <a:t>我為外邦人作基督耶穌的僕役，作神福音的祭司，叫所獻上的外邦人，因著聖靈成為聖潔，可蒙悅納。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所以</a:t>
            </a:r>
            <a:r>
              <a:rPr lang="zh-TW" altLang="zh-TW" dirty="0"/>
              <a:t>論到神的事，我在基督耶穌裡有可誇的。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除了</a:t>
            </a:r>
            <a:r>
              <a:rPr lang="zh-TW" altLang="zh-TW" dirty="0"/>
              <a:t>基督藉我做的那些事，我什麼都不敢提，只提他藉我言語作為，用神蹟奇事的能力，並聖靈的能力，使外邦人順服 羅</a:t>
            </a:r>
            <a:r>
              <a:rPr lang="en-US" altLang="zh-TW" dirty="0"/>
              <a:t>15:16-18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聖靈</a:t>
            </a:r>
            <a:r>
              <a:rPr lang="zh-TW" altLang="zh-TW" dirty="0"/>
              <a:t>所結的果子，就是仁愛、喜樂、和平、忍耐、恩慈、良善、信實、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溫柔</a:t>
            </a:r>
            <a:r>
              <a:rPr lang="zh-TW" altLang="zh-TW" dirty="0"/>
              <a:t>、節制。這樣的事沒有律法禁止。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凡</a:t>
            </a:r>
            <a:r>
              <a:rPr lang="zh-TW" altLang="zh-TW" dirty="0"/>
              <a:t>屬基督耶穌的人，是已經把肉體連肉體的邪情私慾同釘在十字架上了。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我們</a:t>
            </a:r>
            <a:r>
              <a:rPr lang="zh-TW" altLang="zh-TW" dirty="0"/>
              <a:t>若是靠聖靈得生，就當靠聖靈行事。加拉太書</a:t>
            </a:r>
            <a:r>
              <a:rPr lang="en-US" altLang="zh-TW" dirty="0"/>
              <a:t>5:22-25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討論題目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 smtClean="0"/>
              <a:t>聖靈是什麼？對於基督教信仰的意義在哪裡？</a:t>
            </a:r>
          </a:p>
          <a:p>
            <a:pPr lvl="0"/>
            <a:r>
              <a:rPr lang="zh-TW" altLang="zh-TW" dirty="0" smtClean="0"/>
              <a:t>個人的聖靈體驗？</a:t>
            </a:r>
          </a:p>
          <a:p>
            <a:pPr lvl="0"/>
            <a:r>
              <a:rPr lang="zh-TW" altLang="zh-TW" dirty="0" smtClean="0"/>
              <a:t>怎樣的教會是個「有聖靈的教會」？哪些是聖靈的記號？</a:t>
            </a:r>
          </a:p>
          <a:p>
            <a:pPr lvl="0"/>
            <a:r>
              <a:rPr lang="zh-TW" altLang="zh-TW" dirty="0" smtClean="0"/>
              <a:t>教會可以有何作為，讓世人辨識出聖靈的能力？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聖靈與</a:t>
            </a:r>
            <a:r>
              <a:rPr lang="zh-TW" altLang="zh-TW" dirty="0" smtClean="0"/>
              <a:t>解放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主的靈在我身上，因為他用膏膏我，叫我傳福音給貧窮的人；差遣我報告：被擄的得釋放，瞎眼的得看見，叫那受壓制的得自由 路加</a:t>
            </a:r>
            <a:r>
              <a:rPr lang="en-US" altLang="zh-TW" dirty="0"/>
              <a:t>4:18</a:t>
            </a:r>
            <a:endParaRPr lang="zh-TW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聖靈是什麼</a:t>
            </a:r>
            <a:r>
              <a:rPr lang="zh-TW" altLang="zh-TW" dirty="0" smtClean="0"/>
              <a:t>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對於</a:t>
            </a:r>
            <a:r>
              <a:rPr lang="zh-TW" altLang="zh-TW" dirty="0"/>
              <a:t>基督教信仰的意義在哪裡？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教會需要有赦罪的權柄 浸禮赦罪的</a:t>
            </a:r>
            <a:r>
              <a:rPr lang="zh-TW" altLang="zh-TW" dirty="0" smtClean="0"/>
              <a:t>依據</a:t>
            </a:r>
            <a:endParaRPr lang="en-US" altLang="zh-TW" dirty="0"/>
          </a:p>
          <a:p>
            <a:pPr>
              <a:buNone/>
            </a:pPr>
            <a:endParaRPr lang="zh-TW" altLang="zh-TW" dirty="0"/>
          </a:p>
          <a:p>
            <a:r>
              <a:rPr lang="zh-TW" altLang="zh-TW" dirty="0"/>
              <a:t>神與子 靈原為一</a:t>
            </a:r>
          </a:p>
          <a:p>
            <a:pPr>
              <a:buNone/>
            </a:pPr>
            <a:endParaRPr lang="zh-TW" altLang="zh-TW" dirty="0"/>
          </a:p>
          <a:p>
            <a:r>
              <a:rPr lang="zh-TW" altLang="zh-TW" dirty="0" smtClean="0"/>
              <a:t>起初</a:t>
            </a:r>
            <a:r>
              <a:rPr lang="zh-TW" altLang="zh-TW" dirty="0"/>
              <a:t>，神創造天地。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地</a:t>
            </a:r>
            <a:r>
              <a:rPr lang="zh-TW" altLang="zh-TW" dirty="0"/>
              <a:t>是空虛混沌，淵面黑暗；神的靈運行在水面上。 創世紀</a:t>
            </a:r>
            <a:r>
              <a:rPr lang="en-US" altLang="zh-TW" dirty="0"/>
              <a:t>1:1-2</a:t>
            </a:r>
            <a:endParaRPr lang="zh-TW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父 子 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dirty="0"/>
              <a:t>父在我裡面，我也在父裡面。約翰</a:t>
            </a:r>
            <a:r>
              <a:rPr lang="en-US" altLang="zh-TW" dirty="0"/>
              <a:t>10:38</a:t>
            </a:r>
            <a:endParaRPr lang="zh-TW" altLang="zh-TW" dirty="0"/>
          </a:p>
          <a:p>
            <a:pPr>
              <a:buNone/>
            </a:pPr>
            <a:endParaRPr lang="zh-TW" altLang="zh-TW" dirty="0"/>
          </a:p>
          <a:p>
            <a:r>
              <a:rPr lang="zh-TW" altLang="zh-TW" dirty="0" smtClean="0"/>
              <a:t>耶穌</a:t>
            </a:r>
            <a:r>
              <a:rPr lang="zh-TW" altLang="zh-TW" dirty="0"/>
              <a:t>受了洗，隨即從水裡上來。天忽然為他開了，他就看見神的靈彷彿鴿子降下，落在他身上。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zh-TW" altLang="zh-TW" dirty="0" smtClean="0"/>
              <a:t>從</a:t>
            </a:r>
            <a:r>
              <a:rPr lang="zh-TW" altLang="zh-TW" dirty="0"/>
              <a:t>天上有聲音說：這是我的愛子，我所喜悅的。太</a:t>
            </a:r>
            <a:r>
              <a:rPr lang="en-US" altLang="zh-TW" dirty="0"/>
              <a:t>3:16</a:t>
            </a:r>
            <a:endParaRPr lang="zh-TW" altLang="zh-TW" dirty="0"/>
          </a:p>
          <a:p>
            <a:pPr>
              <a:buNone/>
            </a:pPr>
            <a:endParaRPr lang="zh-TW" altLang="zh-TW" dirty="0"/>
          </a:p>
          <a:p>
            <a:r>
              <a:rPr lang="zh-TW" altLang="zh-TW" dirty="0" smtClean="0"/>
              <a:t>聖靈</a:t>
            </a:r>
            <a:r>
              <a:rPr lang="zh-TW" altLang="zh-TW" dirty="0"/>
              <a:t>既然禁止他們在亞西亞講道，他們就經過弗呂家、加拉太一帶地方。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到了</a:t>
            </a:r>
            <a:r>
              <a:rPr lang="zh-TW" altLang="zh-TW" dirty="0"/>
              <a:t>每西亞的邊界，他們想要往庇推尼去，耶穌的靈卻不許。使徒</a:t>
            </a:r>
            <a:r>
              <a:rPr lang="en-US" altLang="zh-TW" dirty="0"/>
              <a:t>16:6-7</a:t>
            </a:r>
            <a:endParaRPr lang="zh-TW" altLang="zh-TW" dirty="0"/>
          </a:p>
          <a:p>
            <a:pPr>
              <a:buNone/>
            </a:pP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藉著水靈洗去我們的罪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/>
              <a:t>奉主的名</a:t>
            </a:r>
          </a:p>
          <a:p>
            <a:pPr>
              <a:buNone/>
            </a:pPr>
            <a:endParaRPr lang="zh-TW" altLang="zh-TW" dirty="0"/>
          </a:p>
          <a:p>
            <a:r>
              <a:rPr lang="zh-TW" altLang="zh-TW" dirty="0"/>
              <a:t>你們要去，使萬民作我的門徒，奉父、子、聖靈的名給他們施洗（或作：給他們施洗，歸於父、子、聖靈的名）。太</a:t>
            </a:r>
            <a:r>
              <a:rPr lang="en-US" altLang="zh-TW" dirty="0"/>
              <a:t>28:19</a:t>
            </a:r>
            <a:endParaRPr lang="zh-TW" altLang="zh-TW" dirty="0"/>
          </a:p>
          <a:p>
            <a:pPr>
              <a:buNone/>
            </a:pPr>
            <a:endParaRPr lang="zh-TW" altLang="zh-TW" dirty="0"/>
          </a:p>
          <a:p>
            <a:r>
              <a:rPr lang="zh-TW" altLang="zh-TW" dirty="0"/>
              <a:t>求告他的名受洗，洗去你的罪。使徒</a:t>
            </a:r>
            <a:r>
              <a:rPr lang="en-US" altLang="zh-TW" dirty="0" smtClean="0"/>
              <a:t>22:16</a:t>
            </a:r>
            <a:endParaRPr lang="zh-TW" altLang="zh-TW" dirty="0"/>
          </a:p>
          <a:p>
            <a:pPr>
              <a:buNone/>
            </a:pPr>
            <a:endParaRPr lang="zh-TW" altLang="zh-TW" dirty="0"/>
          </a:p>
          <a:p>
            <a:r>
              <a:rPr lang="zh-TW" altLang="zh-TW" dirty="0"/>
              <a:t>彼得說：你們各人要悔改，奉耶穌基督的名受洗，叫你們的罪得赦，就必領受所賜的聖靈；徒</a:t>
            </a:r>
            <a:r>
              <a:rPr lang="en-US" altLang="zh-TW" dirty="0"/>
              <a:t>2:38</a:t>
            </a:r>
            <a:endParaRPr lang="zh-TW" altLang="zh-TW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赦</a:t>
            </a:r>
            <a:r>
              <a:rPr lang="zh-TW" altLang="zh-TW" dirty="0" smtClean="0"/>
              <a:t>罪</a:t>
            </a:r>
            <a:endParaRPr lang="en-US" altLang="zh-TW" dirty="0" smtClean="0"/>
          </a:p>
          <a:p>
            <a:pPr>
              <a:buNone/>
            </a:pPr>
            <a:endParaRPr lang="zh-TW" altLang="zh-TW" dirty="0"/>
          </a:p>
          <a:p>
            <a:r>
              <a:rPr lang="zh-TW" altLang="zh-TW" dirty="0" smtClean="0"/>
              <a:t>耶穌</a:t>
            </a:r>
            <a:r>
              <a:rPr lang="zh-TW" altLang="zh-TW" dirty="0"/>
              <a:t>又對他們說：願你們平安！父怎樣差遣了我，我也照樣差遣你們。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說</a:t>
            </a:r>
            <a:r>
              <a:rPr lang="zh-TW" altLang="zh-TW" dirty="0"/>
              <a:t>了這話，就向他們吹一口氣，說：你們受聖靈！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你們</a:t>
            </a:r>
            <a:r>
              <a:rPr lang="zh-TW" altLang="zh-TW" dirty="0"/>
              <a:t>赦免誰的罪，誰的罪就赦免了；你們留下誰的罪，誰的罪就留下了。約</a:t>
            </a:r>
            <a:r>
              <a:rPr lang="en-US" altLang="zh-TW" dirty="0"/>
              <a:t>20:22-23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使徒行傳與聖靈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使徒行傳</a:t>
            </a:r>
            <a:r>
              <a:rPr lang="en-US" altLang="zh-TW" dirty="0"/>
              <a:t>2 </a:t>
            </a:r>
            <a:r>
              <a:rPr lang="zh-TW" altLang="zh-TW" dirty="0"/>
              <a:t>五旬節聖靈降臨</a:t>
            </a:r>
          </a:p>
          <a:p>
            <a:r>
              <a:rPr lang="zh-TW" altLang="zh-TW" dirty="0"/>
              <a:t>使徒行傳</a:t>
            </a:r>
            <a:r>
              <a:rPr lang="en-US" altLang="zh-TW" dirty="0"/>
              <a:t>8:4-17 </a:t>
            </a:r>
            <a:r>
              <a:rPr lang="zh-TW" altLang="zh-TW" dirty="0"/>
              <a:t>撒瑪利亞人受聖靈</a:t>
            </a:r>
          </a:p>
          <a:p>
            <a:r>
              <a:rPr lang="en-US" altLang="zh-TW" dirty="0"/>
              <a:t>10:43-48 </a:t>
            </a:r>
            <a:r>
              <a:rPr lang="zh-TW" altLang="zh-TW" dirty="0"/>
              <a:t>聖靈降在哥尼流家一切聽道的人身上</a:t>
            </a:r>
          </a:p>
          <a:p>
            <a:r>
              <a:rPr lang="en-US" altLang="zh-TW" dirty="0"/>
              <a:t>11:14-18</a:t>
            </a:r>
            <a:r>
              <a:rPr lang="zh-TW" altLang="zh-TW" dirty="0"/>
              <a:t>彼得重複述說哥尼流家的經驗</a:t>
            </a:r>
          </a:p>
          <a:p>
            <a:r>
              <a:rPr lang="en-US" altLang="zh-TW" dirty="0"/>
              <a:t>15:7-9 </a:t>
            </a:r>
            <a:r>
              <a:rPr lang="zh-TW" altLang="zh-TW" dirty="0"/>
              <a:t>耶路撒冷會議確認受聖靈可見 賜給他們正如同給我們一樣</a:t>
            </a:r>
          </a:p>
          <a:p>
            <a:r>
              <a:rPr lang="zh-TW" altLang="zh-TW" dirty="0"/>
              <a:t>使徒行傳</a:t>
            </a:r>
            <a:r>
              <a:rPr lang="en-US" altLang="zh-TW" dirty="0"/>
              <a:t>19:1-7 </a:t>
            </a:r>
            <a:r>
              <a:rPr lang="zh-TW" altLang="zh-TW" dirty="0"/>
              <a:t>以弗所 保羅問信的時候 受聖靈了沒有 說方言又說預言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聖靈的</a:t>
            </a:r>
            <a:r>
              <a:rPr lang="zh-TW" altLang="zh-TW" dirty="0" smtClean="0"/>
              <a:t>表現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/>
              <a:t>先靈</a:t>
            </a:r>
            <a:r>
              <a:rPr lang="zh-TW" altLang="zh-TW" dirty="0" smtClean="0"/>
              <a:t>浸</a:t>
            </a:r>
            <a:r>
              <a:rPr lang="en-US" altLang="zh-TW" dirty="0" smtClean="0"/>
              <a:t>(</a:t>
            </a:r>
            <a:r>
              <a:rPr lang="zh-TW" altLang="en-US" dirty="0" smtClean="0"/>
              <a:t>受聖靈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r>
              <a:rPr lang="zh-TW" altLang="zh-TW" dirty="0" smtClean="0"/>
              <a:t>彼得</a:t>
            </a:r>
            <a:r>
              <a:rPr lang="zh-TW" altLang="zh-TW" dirty="0"/>
              <a:t>還說這話的時候，聖靈降在一切聽道的人身上。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那些</a:t>
            </a:r>
            <a:r>
              <a:rPr lang="zh-TW" altLang="zh-TW" dirty="0"/>
              <a:t>奉割禮、和彼得同來的信徒，見聖靈的恩賜也澆在外邦人身上，就都希奇；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因</a:t>
            </a:r>
            <a:r>
              <a:rPr lang="zh-TW" altLang="zh-TW" dirty="0"/>
              <a:t>聽見他們說方言，稱讚神為大。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於是</a:t>
            </a:r>
            <a:r>
              <a:rPr lang="zh-TW" altLang="zh-TW" dirty="0"/>
              <a:t>彼得說：這些人既受了聖靈，與我們一樣，誰能禁止用水給他們施洗呢﹖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就</a:t>
            </a:r>
            <a:r>
              <a:rPr lang="zh-TW" altLang="zh-TW" dirty="0"/>
              <a:t>吩咐奉耶穌基督的名給他們施洗。使徒</a:t>
            </a:r>
            <a:r>
              <a:rPr lang="en-US" altLang="zh-TW" dirty="0"/>
              <a:t>10:44-48</a:t>
            </a: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先受洗</a:t>
            </a:r>
          </a:p>
          <a:p>
            <a:r>
              <a:rPr lang="zh-TW" altLang="zh-TW" dirty="0" smtClean="0"/>
              <a:t>使徒</a:t>
            </a:r>
            <a:r>
              <a:rPr lang="zh-TW" altLang="zh-TW" dirty="0"/>
              <a:t>在耶路撒冷聽見撒瑪利亞人領受了神的道，就打發彼得、約翰往他們那裡去。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兩</a:t>
            </a:r>
            <a:r>
              <a:rPr lang="zh-TW" altLang="zh-TW" dirty="0"/>
              <a:t>個人到了，就為他們禱告，要叫他們受聖靈。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因為</a:t>
            </a:r>
            <a:r>
              <a:rPr lang="zh-TW" altLang="zh-TW" dirty="0"/>
              <a:t>聖靈還沒有降在他們一個人身上，他們只奉主耶穌的名受了洗。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 smtClean="0"/>
              <a:t>於是</a:t>
            </a:r>
            <a:r>
              <a:rPr lang="zh-TW" altLang="zh-TW" dirty="0"/>
              <a:t>使徒按手在他們頭上，他們就受了聖靈。使徒</a:t>
            </a:r>
            <a:r>
              <a:rPr lang="en-US" altLang="zh-TW" dirty="0" smtClean="0"/>
              <a:t>8:14-17</a:t>
            </a:r>
            <a:r>
              <a:rPr lang="en-US" altLang="zh-TW" dirty="0"/>
              <a:t> </a:t>
            </a:r>
            <a:endParaRPr lang="zh-TW" altLang="zh-TW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</TotalTime>
  <Words>1417</Words>
  <Application>Microsoft Office PowerPoint</Application>
  <PresentationFormat>如螢幕大小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地鐵</vt:lpstr>
      <vt:lpstr>我‧教會‧社會──談論聖靈‏</vt:lpstr>
      <vt:lpstr>討論題目</vt:lpstr>
      <vt:lpstr>聖靈是什麼？ 對於基督教信仰的意義在哪裡？</vt:lpstr>
      <vt:lpstr>父 子 靈</vt:lpstr>
      <vt:lpstr>藉著水靈洗去我們的罪</vt:lpstr>
      <vt:lpstr>投影片 6</vt:lpstr>
      <vt:lpstr>使徒行傳與聖靈</vt:lpstr>
      <vt:lpstr>聖靈的表現</vt:lpstr>
      <vt:lpstr>投影片 9</vt:lpstr>
      <vt:lpstr>聖靈是得基業的憑據</vt:lpstr>
      <vt:lpstr>個人的聖靈體驗</vt:lpstr>
      <vt:lpstr>怎樣的教會是個「有聖靈的教會」？哪些是聖靈的記號？</vt:lpstr>
      <vt:lpstr>怎樣的教會是個「有聖靈的教會」？哪些是聖靈的記號？</vt:lpstr>
      <vt:lpstr>靈感動的身體表徵</vt:lpstr>
      <vt:lpstr>信徒行為成聖稱義</vt:lpstr>
      <vt:lpstr>投影片 16</vt:lpstr>
      <vt:lpstr>投影片 17</vt:lpstr>
      <vt:lpstr>教會可以有何作為，讓世人辨識出聖靈的能力？</vt:lpstr>
      <vt:lpstr>投影片 19</vt:lpstr>
      <vt:lpstr>聖靈與解放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yuching</dc:creator>
  <cp:lastModifiedBy>Joshua</cp:lastModifiedBy>
  <cp:revision>6</cp:revision>
  <dcterms:created xsi:type="dcterms:W3CDTF">2011-04-30T20:13:53Z</dcterms:created>
  <dcterms:modified xsi:type="dcterms:W3CDTF">2011-04-30T16:22:45Z</dcterms:modified>
</cp:coreProperties>
</file>